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B1DCA-6FB6-45E2-86FF-EFC2CD0E8D39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98A23-B85C-45A4-9E7E-B63B5E1AFA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464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672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9566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2224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6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27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958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7239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31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2255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3179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6860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C6D5FC2-600B-4B2B-9479-0D80DBB295CC}" type="datetimeFigureOut">
              <a:rPr lang="nl-NL" smtClean="0"/>
              <a:t>24-8-2017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4EF8E6D-C691-4020-B193-3787980D499D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1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tMP3ED1a9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00051" y="889461"/>
            <a:ext cx="6008370" cy="3566160"/>
          </a:xfrm>
        </p:spPr>
        <p:txBody>
          <a:bodyPr/>
          <a:lstStyle/>
          <a:p>
            <a:r>
              <a:rPr lang="nl-NL" dirty="0"/>
              <a:t>Aanpassingen bij planten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Thema 6, basisstof 5</a:t>
            </a:r>
          </a:p>
        </p:txBody>
      </p:sp>
      <p:pic>
        <p:nvPicPr>
          <p:cNvPr id="1026" name="Picture 2" descr="Afbeeldingsresultaat voor planten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340" y="1143000"/>
            <a:ext cx="4705218" cy="4455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4456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Landplanten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b="1" dirty="0"/>
          </a:p>
          <a:p>
            <a:r>
              <a:rPr lang="nl-NL" b="1" dirty="0"/>
              <a:t>Planten in een vochtig milieu</a:t>
            </a:r>
          </a:p>
          <a:p>
            <a:r>
              <a:rPr lang="nl-NL" dirty="0"/>
              <a:t>- Grote, platte bladeren</a:t>
            </a:r>
          </a:p>
          <a:p>
            <a:r>
              <a:rPr lang="nl-NL" dirty="0"/>
              <a:t>- Klein wortelstelsel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0" y="1599989"/>
            <a:ext cx="3837623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180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Landplanten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b="1" dirty="0"/>
          </a:p>
          <a:p>
            <a:r>
              <a:rPr lang="nl-NL" b="1" dirty="0"/>
              <a:t>Planten in een droog milieu</a:t>
            </a:r>
          </a:p>
          <a:p>
            <a:r>
              <a:rPr lang="nl-NL" dirty="0"/>
              <a:t>- Kleine bladeren</a:t>
            </a:r>
          </a:p>
          <a:p>
            <a:r>
              <a:rPr lang="nl-NL" dirty="0"/>
              <a:t>- Bladeren zijn vaak dik</a:t>
            </a:r>
          </a:p>
          <a:p>
            <a:r>
              <a:rPr lang="nl-NL" dirty="0"/>
              <a:t>- Groot wortelstelsel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6480" y="1300162"/>
            <a:ext cx="3671888" cy="475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81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4650" y="2117532"/>
            <a:ext cx="4016686" cy="295628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487" y="2117532"/>
            <a:ext cx="4043363" cy="2987867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614487" y="5105399"/>
            <a:ext cx="3402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Cactussen kunnen water opslaan in hun stengels. En hebben stekels aan hun stengels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6724650" y="5187284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Waterlelies worden gedragen door water. Zij hebben slappe stengels</a:t>
            </a:r>
          </a:p>
        </p:txBody>
      </p:sp>
    </p:spTree>
    <p:extLst>
      <p:ext uri="{BB962C8B-B14F-4D97-AF65-F5344CB8AC3E}">
        <p14:creationId xmlns:p14="http://schemas.microsoft.com/office/powerpoint/2010/main" val="3819401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nl-NL" b="1" dirty="0">
                <a:solidFill>
                  <a:schemeClr val="accent2">
                    <a:lumMod val="75000"/>
                  </a:schemeClr>
                </a:solidFill>
              </a:rPr>
              <a:t>Zonplanten</a:t>
            </a:r>
          </a:p>
          <a:p>
            <a:r>
              <a:rPr lang="nl-NL" dirty="0"/>
              <a:t>- Groeien best bij </a:t>
            </a:r>
            <a:r>
              <a:rPr lang="nl-NL" u="sng" dirty="0"/>
              <a:t>veel</a:t>
            </a:r>
            <a:r>
              <a:rPr lang="nl-NL" dirty="0"/>
              <a:t> licht</a:t>
            </a:r>
          </a:p>
          <a:p>
            <a:r>
              <a:rPr lang="nl-NL" dirty="0"/>
              <a:t>- Komen voor op plaatsen met weinig tot geen schaduw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5342" y="2378657"/>
            <a:ext cx="3410338" cy="295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847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Licht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nl-NL" b="1" dirty="0">
                <a:solidFill>
                  <a:schemeClr val="accent2">
                    <a:lumMod val="75000"/>
                  </a:schemeClr>
                </a:solidFill>
              </a:rPr>
              <a:t>Schaduwplanten</a:t>
            </a:r>
          </a:p>
          <a:p>
            <a:r>
              <a:rPr lang="nl-NL" dirty="0"/>
              <a:t>- Groeien het beste bij </a:t>
            </a:r>
            <a:r>
              <a:rPr lang="nl-NL" u="sng" dirty="0"/>
              <a:t>weinig</a:t>
            </a:r>
            <a:r>
              <a:rPr lang="nl-NL" dirty="0"/>
              <a:t> licht</a:t>
            </a:r>
          </a:p>
          <a:p>
            <a:r>
              <a:rPr lang="nl-NL" dirty="0"/>
              <a:t>- Komen voor op schaduwrijke plaatsen</a:t>
            </a:r>
          </a:p>
          <a:p>
            <a:r>
              <a:rPr lang="nl-NL" dirty="0"/>
              <a:t>- Worden </a:t>
            </a:r>
            <a:r>
              <a:rPr lang="nl-NL" b="1" u="sng" dirty="0"/>
              <a:t>voorjaarsbloeiers</a:t>
            </a:r>
            <a:r>
              <a:rPr lang="nl-NL" dirty="0"/>
              <a:t> genoemd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3237" y="1845734"/>
            <a:ext cx="3967163" cy="442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161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29802" y="715618"/>
            <a:ext cx="10058400" cy="743447"/>
          </a:xfrm>
        </p:spPr>
        <p:txBody>
          <a:bodyPr>
            <a:normAutofit/>
          </a:bodyPr>
          <a:lstStyle/>
          <a:p>
            <a:r>
              <a:rPr lang="nl-NL" sz="4400" dirty="0"/>
              <a:t>Hier nog een korte herhaling van de lesstof</a:t>
            </a:r>
          </a:p>
        </p:txBody>
      </p:sp>
      <p:pic>
        <p:nvPicPr>
          <p:cNvPr id="4" name="JtMP3ED1a9E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3333" y="1926689"/>
            <a:ext cx="5735777" cy="430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77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Terugblik">
  <a:themeElements>
    <a:clrScheme name="Terugblik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</TotalTime>
  <Words>108</Words>
  <Application>Microsoft Office PowerPoint</Application>
  <PresentationFormat>Breedbeeld</PresentationFormat>
  <Paragraphs>27</Paragraphs>
  <Slides>7</Slides>
  <Notes>0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Terugblik</vt:lpstr>
      <vt:lpstr>Aanpassingen bij planten</vt:lpstr>
      <vt:lpstr>Landplanten</vt:lpstr>
      <vt:lpstr>Landplanten </vt:lpstr>
      <vt:lpstr>PowerPoint-presentatie</vt:lpstr>
      <vt:lpstr>Licht</vt:lpstr>
      <vt:lpstr>Licht</vt:lpstr>
      <vt:lpstr>Hier nog een korte herhaling van de lesstof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Aanpassingen bij planten</dc:title>
  <dc:creator>Ruth Wezinkhof</dc:creator>
  <cp:lastModifiedBy>Ruth Wezinkhof</cp:lastModifiedBy>
  <cp:revision>4</cp:revision>
  <dcterms:created xsi:type="dcterms:W3CDTF">2017-08-24T15:44:33Z</dcterms:created>
  <dcterms:modified xsi:type="dcterms:W3CDTF">2017-08-24T19:41:25Z</dcterms:modified>
</cp:coreProperties>
</file>